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15" name="Google Shape;415;p16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16" name="Google Shape;416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Creating Regression Models for Waze Churn 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7" name="Google Shape;417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Observations and Recommendations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8" name="Google Shape;418;p16"/>
          <p:cNvSpPr txBox="1"/>
          <p:nvPr/>
        </p:nvSpPr>
        <p:spPr>
          <a:xfrm>
            <a:off x="564525" y="2025125"/>
            <a:ext cx="3511800" cy="10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Completed drafting of model for analyzing driver use of Waze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9" name="Google Shape;419;p16"/>
          <p:cNvSpPr txBox="1"/>
          <p:nvPr/>
        </p:nvSpPr>
        <p:spPr>
          <a:xfrm>
            <a:off x="519725" y="3817275"/>
            <a:ext cx="3136200" cy="24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Project has completed Planning, Analysis and Construction stages as of this Summary report. 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4059200" y="3862075"/>
            <a:ext cx="2844900" cy="21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Key insights include: drivers’ connection to number of days they would use Waze in a month has motivated further analysis.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542125" y="7087925"/>
            <a:ext cx="3035400" cy="24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G</a:t>
            </a: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ather additional data to pull from. Current model was precise, but to narrow of a focus.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2" name="Google Shape;4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200" y="6199700"/>
            <a:ext cx="3136200" cy="277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